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24"/>
  </p:notesMasterIdLst>
  <p:handoutMasterIdLst>
    <p:handoutMasterId r:id="rId25"/>
  </p:handoutMasterIdLst>
  <p:sldIdLst>
    <p:sldId id="460" r:id="rId2"/>
    <p:sldId id="472" r:id="rId3"/>
    <p:sldId id="463" r:id="rId4"/>
    <p:sldId id="471" r:id="rId5"/>
    <p:sldId id="473" r:id="rId6"/>
    <p:sldId id="468" r:id="rId7"/>
    <p:sldId id="465" r:id="rId8"/>
    <p:sldId id="475" r:id="rId9"/>
    <p:sldId id="476" r:id="rId10"/>
    <p:sldId id="477" r:id="rId11"/>
    <p:sldId id="478" r:id="rId12"/>
    <p:sldId id="479" r:id="rId13"/>
    <p:sldId id="480" r:id="rId14"/>
    <p:sldId id="486" r:id="rId15"/>
    <p:sldId id="487" r:id="rId16"/>
    <p:sldId id="488" r:id="rId17"/>
    <p:sldId id="489" r:id="rId18"/>
    <p:sldId id="485" r:id="rId19"/>
    <p:sldId id="482" r:id="rId20"/>
    <p:sldId id="483" r:id="rId21"/>
    <p:sldId id="484" r:id="rId22"/>
    <p:sldId id="459" r:id="rId2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Title Slides" id="{A965F611-860C-1947-A883-90B92E18AB88}">
          <p14:sldIdLst>
            <p14:sldId id="460"/>
            <p14:sldId id="472"/>
          </p14:sldIdLst>
        </p14:section>
        <p14:section name="Section Title" id="{AEDBF1C6-69C7-214F-AEDE-EDEDC4BC1428}">
          <p14:sldIdLst>
            <p14:sldId id="463"/>
            <p14:sldId id="471"/>
            <p14:sldId id="473"/>
            <p14:sldId id="468"/>
            <p14:sldId id="465"/>
          </p14:sldIdLst>
        </p14:section>
        <p14:section name="Content Pages" id="{5B6E9262-1C2F-B344-A9CD-55D20B83A4FE}">
          <p14:sldIdLst>
            <p14:sldId id="475"/>
            <p14:sldId id="476"/>
            <p14:sldId id="477"/>
            <p14:sldId id="478"/>
            <p14:sldId id="479"/>
            <p14:sldId id="480"/>
            <p14:sldId id="486"/>
            <p14:sldId id="487"/>
            <p14:sldId id="488"/>
            <p14:sldId id="489"/>
            <p14:sldId id="485"/>
            <p14:sldId id="482"/>
            <p14:sldId id="483"/>
            <p14:sldId id="484"/>
            <p14:sldId id="45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5A5"/>
    <a:srgbClr val="2BA1D7"/>
    <a:srgbClr val="20539E"/>
    <a:srgbClr val="20539F"/>
    <a:srgbClr val="4D4D4D"/>
    <a:srgbClr val="AB0810"/>
    <a:srgbClr val="FDBE24"/>
    <a:srgbClr val="FA661C"/>
    <a:srgbClr val="90BDDB"/>
    <a:srgbClr val="335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88" autoAdjust="0"/>
    <p:restoredTop sz="94660"/>
  </p:normalViewPr>
  <p:slideViewPr>
    <p:cSldViewPr snapToGrid="0" snapToObjects="1" showGuides="1">
      <p:cViewPr>
        <p:scale>
          <a:sx n="125" d="100"/>
          <a:sy n="125" d="100"/>
        </p:scale>
        <p:origin x="-232" y="-464"/>
      </p:cViewPr>
      <p:guideLst>
        <p:guide orient="horz" pos="307"/>
        <p:guide orient="horz" pos="3053"/>
        <p:guide pos="239"/>
        <p:guide pos="55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6" d="100"/>
        <a:sy n="2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8/27/15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8/27/15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1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4915" y="1861788"/>
            <a:ext cx="7417435" cy="6540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i="0" baseline="0"/>
            </a:lvl1pPr>
          </a:lstStyle>
          <a:p>
            <a:pPr lvl="0"/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84647" y="1268027"/>
            <a:ext cx="7417703" cy="5900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200" b="0" i="0" spc="0" baseline="0">
                <a:solidFill>
                  <a:schemeClr val="bg1">
                    <a:lumMod val="50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Presentation Title Goes Here</a:t>
            </a:r>
            <a:endParaRPr lang="en-US" dirty="0"/>
          </a:p>
        </p:txBody>
      </p:sp>
      <p:sp>
        <p:nvSpPr>
          <p:cNvPr id="12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719313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 smtClean="0"/>
              <a:t>Date</a:t>
            </a:r>
          </a:p>
        </p:txBody>
      </p:sp>
      <p:pic>
        <p:nvPicPr>
          <p:cNvPr id="6" name="Picture 5" descr="PS16_RGB_lockup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3" y="284163"/>
            <a:ext cx="2871787" cy="90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05132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&amp;R: 1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75238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510396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45554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780712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374053" y="978809"/>
            <a:ext cx="8392895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Name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04881" y="277589"/>
            <a:ext cx="7924721" cy="489854"/>
          </a:xfrm>
          <a:prstGeom prst="rect">
            <a:avLst/>
          </a:prstGeom>
        </p:spPr>
        <p:txBody>
          <a:bodyPr vert="horz" lIns="61727" tIns="34294" rIns="61727" bIns="34294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50530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&amp;R: 2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75238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474166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363939" y="977398"/>
            <a:ext cx="4096464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Name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81784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780712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Role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4670485" y="978809"/>
            <a:ext cx="4096464" cy="2857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Name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4881" y="277589"/>
            <a:ext cx="7924721" cy="489854"/>
          </a:xfrm>
          <a:prstGeom prst="rect">
            <a:avLst/>
          </a:prstGeom>
        </p:spPr>
        <p:txBody>
          <a:bodyPr vert="horz" lIns="61727" tIns="34294" rIns="61727" bIns="34294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9751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&amp;R: 3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3225324" y="984453"/>
            <a:ext cx="2683295" cy="28575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Top of Mind/Opportunities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6083653" y="984453"/>
            <a:ext cx="2683295" cy="28575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Upcoming Milestones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6994" y="984453"/>
            <a:ext cx="2683295" cy="2857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Recent Accomplishments</a:t>
            </a:r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04881" y="277589"/>
            <a:ext cx="7924721" cy="489854"/>
          </a:xfrm>
          <a:prstGeom prst="rect">
            <a:avLst/>
          </a:prstGeom>
        </p:spPr>
        <p:txBody>
          <a:bodyPr vert="horz" lIns="61727" tIns="34294" rIns="61727" bIns="34294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90861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18550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185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2968AF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442556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89660" y="895601"/>
            <a:ext cx="8366655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040712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28639" y="876359"/>
            <a:ext cx="8120729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12400" indent="-392400">
              <a:lnSpc>
                <a:spcPts val="444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137170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0" y="1347788"/>
            <a:ext cx="8173699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First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19823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2968AF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4187707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First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06211" y="1347788"/>
            <a:ext cx="3916947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First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8539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2968AF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532668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21160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2968AF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 smtClean="0"/>
              <a:t>Click to edit text 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183600" indent="-399968" algn="l">
              <a:lnSpc>
                <a:spcPct val="90000"/>
              </a:lnSpc>
              <a:defRPr sz="4600" b="0" i="1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“Quote Goes Here”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91401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68"/>
            <a:ext cx="9144000" cy="51435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4915" y="1861788"/>
            <a:ext cx="7417435" cy="6540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i="0" baseline="0"/>
            </a:lvl1pPr>
          </a:lstStyle>
          <a:p>
            <a:pPr lvl="0"/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284647" y="1268027"/>
            <a:ext cx="7417703" cy="5900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200" b="0" i="0" spc="0" baseline="0">
                <a:solidFill>
                  <a:schemeClr val="bg1">
                    <a:lumMod val="50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Presentation Title Goes Here</a:t>
            </a:r>
            <a:endParaRPr lang="en-US" dirty="0"/>
          </a:p>
        </p:txBody>
      </p:sp>
      <p:sp>
        <p:nvSpPr>
          <p:cNvPr id="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719313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 smtClean="0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3" y="284163"/>
            <a:ext cx="2871786" cy="90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59902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 userDrawn="1"/>
        </p:nvSpPr>
        <p:spPr>
          <a:xfrm>
            <a:off x="6111698" y="1443560"/>
            <a:ext cx="2497399" cy="2497399"/>
          </a:xfrm>
          <a:prstGeom prst="ellipse">
            <a:avLst/>
          </a:prstGeom>
          <a:solidFill>
            <a:srgbClr val="32B2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3276181" y="1443560"/>
            <a:ext cx="2497399" cy="2497399"/>
          </a:xfrm>
          <a:prstGeom prst="ellipse">
            <a:avLst/>
          </a:prstGeom>
          <a:solidFill>
            <a:srgbClr val="21479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403334" y="1443560"/>
            <a:ext cx="2497399" cy="2497399"/>
          </a:xfrm>
          <a:prstGeom prst="ellipse">
            <a:avLst/>
          </a:prstGeom>
          <a:solidFill>
            <a:srgbClr val="57B74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4" name="Title 5"/>
          <p:cNvSpPr>
            <a:spLocks noGrp="1"/>
          </p:cNvSpPr>
          <p:nvPr>
            <p:ph type="title"/>
          </p:nvPr>
        </p:nvSpPr>
        <p:spPr>
          <a:xfrm>
            <a:off x="437766" y="341313"/>
            <a:ext cx="8345488" cy="7318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kern="0" dirty="0"/>
              <a:t>The latest and greatest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23486" y="2677154"/>
            <a:ext cx="2292136" cy="60366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248525" y="2677154"/>
            <a:ext cx="2591896" cy="60366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37" name="Subtitle 1"/>
          <p:cNvSpPr>
            <a:spLocks noGrp="1"/>
          </p:cNvSpPr>
          <p:nvPr>
            <p:ph type="body" sz="quarter" idx="13" hasCustomPrompt="1"/>
          </p:nvPr>
        </p:nvSpPr>
        <p:spPr>
          <a:xfrm>
            <a:off x="6076336" y="2677154"/>
            <a:ext cx="2559869" cy="60366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3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266826" y="1758315"/>
            <a:ext cx="788988" cy="788988"/>
          </a:xfrm>
          <a:prstGeom prst="rect">
            <a:avLst/>
          </a:prstGeom>
        </p:spPr>
      </p:sp>
      <p:sp>
        <p:nvSpPr>
          <p:cNvPr id="39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149391" y="1768095"/>
            <a:ext cx="788988" cy="788988"/>
          </a:xfrm>
          <a:prstGeom prst="rect">
            <a:avLst/>
          </a:prstGeom>
        </p:spPr>
      </p:sp>
      <p:sp>
        <p:nvSpPr>
          <p:cNvPr id="40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948797" y="1758315"/>
            <a:ext cx="788988" cy="78898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1378820260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 userDrawn="1"/>
        </p:nvSpPr>
        <p:spPr>
          <a:xfrm>
            <a:off x="437767" y="1243337"/>
            <a:ext cx="2483418" cy="2483114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3379884" y="1243337"/>
            <a:ext cx="2483418" cy="2483114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6311761" y="1243337"/>
            <a:ext cx="2483418" cy="2483114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5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37910" y="1243337"/>
            <a:ext cx="2483114" cy="24831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</a:t>
            </a:r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37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380027" y="1243337"/>
            <a:ext cx="2483114" cy="24831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39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312116" y="1243337"/>
            <a:ext cx="2483114" cy="248311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1742" y="3945857"/>
            <a:ext cx="2468221" cy="65003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396316" y="3943794"/>
            <a:ext cx="2468221" cy="65003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288089" y="3945857"/>
            <a:ext cx="2468221" cy="65003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9629538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500063" y="3486478"/>
            <a:ext cx="8139112" cy="500992"/>
          </a:xfrm>
          <a:prstGeom prst="rect">
            <a:avLst/>
          </a:prstGeom>
          <a:solidFill>
            <a:schemeClr val="bg1">
              <a:alpha val="70000"/>
            </a:schemeClr>
          </a:solidFill>
          <a:extLst/>
        </p:spPr>
        <p:txBody>
          <a:bodyPr wrap="square" lIns="108000" tIns="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172800" indent="0">
              <a:lnSpc>
                <a:spcPts val="3680"/>
              </a:lnSpc>
              <a:spcBef>
                <a:spcPts val="0"/>
              </a:spcBef>
              <a:buNone/>
              <a:defRPr sz="2400" i="1"/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249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3" y="301037"/>
            <a:ext cx="8563172" cy="2542175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rgbClr val="676767"/>
                </a:solidFill>
              </a:defRPr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307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212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897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photo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2300" y="596900"/>
            <a:ext cx="5348288" cy="3003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92300" y="3595688"/>
            <a:ext cx="5346700" cy="747712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1900238" y="596646"/>
            <a:ext cx="5329238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8626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hoto_top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800" y="233363"/>
            <a:ext cx="3273425" cy="1844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549991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vert="horz" lIns="68577" tIns="34289" rIns="68577" bIns="34289" rtlCol="0" anchor="ctr" anchorCtr="0">
            <a:normAutofit/>
          </a:bodyPr>
          <a:lstStyle>
            <a:lvl1pPr marL="0" indent="0" algn="ctr" defTabSz="68577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0935" y="2480693"/>
            <a:ext cx="6729865" cy="1614419"/>
          </a:xfrm>
        </p:spPr>
        <p:txBody>
          <a:bodyPr>
            <a:noAutofit/>
          </a:bodyPr>
          <a:lstStyle>
            <a:lvl1pPr marL="0" marR="0" indent="0" algn="l" defTabSz="6857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 smtClean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5520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photo_right s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92688" y="546607"/>
            <a:ext cx="3630612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992624" y="546734"/>
            <a:ext cx="3630168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2968AF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7669" y="546734"/>
            <a:ext cx="4349918" cy="813985"/>
          </a:xfrm>
        </p:spPr>
        <p:txBody>
          <a:bodyPr wrap="none" anchor="t" anchorCtr="0">
            <a:noAutofit/>
          </a:bodyPr>
          <a:lstStyle>
            <a:lvl1pPr>
              <a:lnSpc>
                <a:spcPct val="90000"/>
              </a:lnSpc>
              <a:defRPr sz="25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8887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68713" y="233363"/>
            <a:ext cx="326866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963" y="233363"/>
            <a:ext cx="328771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80238" y="233363"/>
            <a:ext cx="1838325" cy="9810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963" y="2271713"/>
            <a:ext cx="2522537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1475" y="2271713"/>
            <a:ext cx="4025900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80238" y="1262063"/>
            <a:ext cx="1838325" cy="258286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80238" y="3887788"/>
            <a:ext cx="1838325" cy="977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/>
          </p:nvPr>
        </p:nvSpPr>
        <p:spPr>
          <a:xfrm>
            <a:off x="3668995" y="233363"/>
            <a:ext cx="326786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20828" y="233363"/>
            <a:ext cx="330200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/>
          </p:nvPr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/>
          </p:nvPr>
        </p:nvSpPr>
        <p:spPr>
          <a:xfrm>
            <a:off x="320824" y="2271718"/>
            <a:ext cx="2537420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/>
          </p:nvPr>
        </p:nvSpPr>
        <p:spPr>
          <a:xfrm>
            <a:off x="2908334" y="2271718"/>
            <a:ext cx="4028516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6979833" y="1257301"/>
            <a:ext cx="1838730" cy="2587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/>
          </p:nvPr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2761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Layout 1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bg1">
                  <a:alpha val="6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2015  </a:t>
            </a:r>
            <a:r>
              <a:rPr lang="en-US" sz="6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Cisco and/or its affiliates. All rights reserved.   Cisco Confidential</a:t>
            </a:r>
          </a:p>
        </p:txBody>
      </p:sp>
      <p:pic>
        <p:nvPicPr>
          <p:cNvPr id="10" name="Picture 2" descr="C:\Users\spius\Pictures\cisco logo blue gradient.png"/>
          <p:cNvPicPr>
            <a:picLocks noChangeAspect="1" noChangeArrowheads="1"/>
          </p:cNvPicPr>
          <p:nvPr userDrawn="1"/>
        </p:nvPicPr>
        <p:blipFill>
          <a:blip r:embed="rId2" cstate="print">
            <a:biLevel thresh="25000"/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959484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FFFFFE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 smtClean="0"/>
              <a:t>Subtitle Goes Here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FFFFFE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59221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4686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scre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528638" y="582930"/>
            <a:ext cx="8164931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2704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2179339" y="584002"/>
            <a:ext cx="4424562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smtClean="0"/>
              <a:t>Click icon to add media</a:t>
            </a:r>
            <a:endParaRPr lang="en-US" noProof="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1989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gradFill rotWithShape="1">
          <a:gsLst>
            <a:gs pos="0">
              <a:srgbClr val="35A2D6"/>
            </a:gs>
            <a:gs pos="999">
              <a:srgbClr val="35A2D6"/>
            </a:gs>
            <a:gs pos="100000">
              <a:srgbClr val="2968A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67" y="2182813"/>
            <a:ext cx="1473866" cy="77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losing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16" y="-2571"/>
            <a:ext cx="9150431" cy="5148642"/>
          </a:xfrm>
          <a:prstGeom prst="rect">
            <a:avLst/>
          </a:prstGeom>
        </p:spPr>
      </p:pic>
      <p:pic>
        <p:nvPicPr>
          <p:cNvPr id="3" name="Picture 2" descr="Cisco_Logo_RGB_Blu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67" y="2182813"/>
            <a:ext cx="1473866" cy="77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79113"/>
      </p:ext>
    </p:extLst>
  </p:cSld>
  <p:clrMapOvr>
    <a:masterClrMapping/>
  </p:clrMapOvr>
  <p:transition xmlns:p14="http://schemas.microsoft.com/office/powerpoint/2010/main"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5925" y="1110430"/>
            <a:ext cx="8313654" cy="14972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Section Title Goes Here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2661165"/>
            <a:ext cx="8302625" cy="959484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rgbClr val="2BA1D7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 smtClean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ty-bann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93474"/>
            <a:ext cx="9144000" cy="2576762"/>
          </a:xfrm>
          <a:prstGeom prst="rect">
            <a:avLst/>
          </a:prstGeom>
        </p:spPr>
      </p:pic>
      <p:pic>
        <p:nvPicPr>
          <p:cNvPr id="8" name="Picture 2" descr="C:\Users\spius\Pictures\cisco logo blue gradi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15925" y="-31714"/>
            <a:ext cx="8353786" cy="15289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Section Title Goes Here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6192" y="1497271"/>
            <a:ext cx="8353492" cy="66790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i="0" baseline="0"/>
            </a:lvl1pPr>
          </a:lstStyle>
          <a:p>
            <a:pPr lvl="0"/>
            <a:r>
              <a:rPr lang="en-GB" dirty="0" smtClean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6407885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oats-bann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93474"/>
            <a:ext cx="9144000" cy="255002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5925" y="8"/>
            <a:ext cx="8313654" cy="14972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Section Title Goes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6192" y="1511128"/>
            <a:ext cx="8313387" cy="6540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i="0" baseline="0"/>
            </a:lvl1pPr>
          </a:lstStyle>
          <a:p>
            <a:pPr lvl="0"/>
            <a:r>
              <a:rPr lang="en-GB" dirty="0" smtClean="0"/>
              <a:t>Subtitle Goes Here</a:t>
            </a:r>
          </a:p>
        </p:txBody>
      </p:sp>
      <p:pic>
        <p:nvPicPr>
          <p:cNvPr id="8" name="Picture 2" descr="C:\Users\spius\Pictures\cisco logo blue gradi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14614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DiegoBoats_title-image_pp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2" descr="C:\Users\spius\Pictures\cisco logo blue gradi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15924" y="882324"/>
            <a:ext cx="5172075" cy="14972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Section Title Goes Here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6192" y="2393443"/>
            <a:ext cx="5171807" cy="105560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000" i="0" baseline="0"/>
            </a:lvl1pPr>
          </a:lstStyle>
          <a:p>
            <a:pPr lvl="0"/>
            <a:r>
              <a:rPr lang="en-GB" dirty="0" smtClean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34338410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25170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25170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2968AF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36552"/>
            <a:ext cx="9144000" cy="120316"/>
          </a:xfrm>
          <a:prstGeom prst="rect">
            <a:avLst/>
          </a:prstGeom>
          <a:solidFill>
            <a:srgbClr val="3055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301120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04881" y="277589"/>
            <a:ext cx="7924721" cy="489854"/>
          </a:xfrm>
          <a:prstGeom prst="rect">
            <a:avLst/>
          </a:prstGeom>
        </p:spPr>
        <p:txBody>
          <a:bodyPr vert="horz" lIns="61727" tIns="34294" rIns="61727" bIns="34294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75238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Session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510396" y="1385209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Session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645554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Session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780712" y="1386620"/>
            <a:ext cx="1987650" cy="285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8589" tIns="68589" rIns="68589" bIns="68589" anchor="t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buFontTx/>
              <a:buNone/>
              <a:defRPr sz="1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Insert Session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6782351" y="978809"/>
            <a:ext cx="1984597" cy="2857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Thursday, March 3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3898" y="984453"/>
            <a:ext cx="1990244" cy="2857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Wednesday, March 2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505447" y="984453"/>
            <a:ext cx="1990243" cy="2857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Tuesday, March 1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375461" y="985865"/>
            <a:ext cx="1990243" cy="2857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lIns="68589" tIns="34295" rIns="68589" bIns="34295" anchor="ctr" anchorCtr="0">
            <a:noAutofit/>
          </a:bodyPr>
          <a:lstStyle>
            <a:lvl1pPr algn="ctr">
              <a:buFontTx/>
              <a:buNone/>
              <a:defRPr sz="1100" baseline="0">
                <a:solidFill>
                  <a:srgbClr val="FFFFF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Monday, February 29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theme" Target="../theme/theme1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 Goes Here</a:t>
            </a:r>
            <a:endParaRPr lang="en-GB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2015  </a:t>
            </a:r>
            <a:r>
              <a:rPr lang="en-US" sz="600" dirty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Cisco and/or its affiliates. All rights reserved.   Cisco Confidential</a:t>
            </a:r>
          </a:p>
        </p:txBody>
      </p:sp>
      <p:pic>
        <p:nvPicPr>
          <p:cNvPr id="7" name="Picture 2" descr="C:\Users\spius\Pictures\cisco logo blue gradient.png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31" r:id="rId2"/>
    <p:sldLayoutId id="2147483877" r:id="rId3"/>
    <p:sldLayoutId id="2147483876" r:id="rId4"/>
    <p:sldLayoutId id="2147483930" r:id="rId5"/>
    <p:sldLayoutId id="2147483929" r:id="rId6"/>
    <p:sldLayoutId id="2147483927" r:id="rId7"/>
    <p:sldLayoutId id="2147483881" r:id="rId8"/>
    <p:sldLayoutId id="2147483933" r:id="rId9"/>
    <p:sldLayoutId id="2147483934" r:id="rId10"/>
    <p:sldLayoutId id="2147483935" r:id="rId11"/>
    <p:sldLayoutId id="2147483936" r:id="rId12"/>
    <p:sldLayoutId id="2147483880" r:id="rId13"/>
    <p:sldLayoutId id="2147483905" r:id="rId14"/>
    <p:sldLayoutId id="2147483906" r:id="rId15"/>
    <p:sldLayoutId id="2147483879" r:id="rId16"/>
    <p:sldLayoutId id="2147483883" r:id="rId17"/>
    <p:sldLayoutId id="2147483885" r:id="rId18"/>
    <p:sldLayoutId id="2147483907" r:id="rId19"/>
    <p:sldLayoutId id="2147483917" r:id="rId20"/>
    <p:sldLayoutId id="2147483918" r:id="rId21"/>
    <p:sldLayoutId id="2147483895" r:id="rId22"/>
    <p:sldLayoutId id="2147483871" r:id="rId23"/>
    <p:sldLayoutId id="2147483898" r:id="rId24"/>
    <p:sldLayoutId id="2147483908" r:id="rId25"/>
    <p:sldLayoutId id="2147483909" r:id="rId26"/>
    <p:sldLayoutId id="2147483910" r:id="rId27"/>
    <p:sldLayoutId id="2147483911" r:id="rId28"/>
    <p:sldLayoutId id="2147483914" r:id="rId29"/>
    <p:sldLayoutId id="2147483896" r:id="rId30"/>
    <p:sldLayoutId id="2147483912" r:id="rId31"/>
    <p:sldLayoutId id="2147483913" r:id="rId32"/>
    <p:sldLayoutId id="2147483897" r:id="rId33"/>
    <p:sldLayoutId id="2147483923" r:id="rId34"/>
  </p:sldLayoutIdLst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rgbClr val="676767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4915" y="1861788"/>
            <a:ext cx="7417435" cy="6540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i="0" baseline="0"/>
            </a:lvl1pPr>
          </a:lstStyle>
          <a:p>
            <a:pPr lvl="0"/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84647" y="1268027"/>
            <a:ext cx="7417703" cy="5900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200" b="0" i="0" spc="0" baseline="0">
                <a:solidFill>
                  <a:schemeClr val="bg1">
                    <a:lumMod val="50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Presentation Title Goes Here</a:t>
            </a:r>
            <a:endParaRPr lang="en-US" dirty="0"/>
          </a:p>
        </p:txBody>
      </p:sp>
      <p:sp>
        <p:nvSpPr>
          <p:cNvPr id="9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719313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3498847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937655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6633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49372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6876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95781"/>
      </p:ext>
    </p:extLst>
  </p:cSld>
  <p:clrMapOvr>
    <a:masterClrMapping/>
  </p:clrMapOvr>
  <p:transition xmlns:p14="http://schemas.microsoft.com/office/powerpoint/2010/main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053" y="341313"/>
            <a:ext cx="8345488" cy="73183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07526"/>
      </p:ext>
    </p:extLst>
  </p:cSld>
  <p:clrMapOvr>
    <a:masterClrMapping/>
  </p:clrMapOvr>
  <p:transition xmlns:p14="http://schemas.microsoft.com/office/powerpoint/2010/main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66" y="341313"/>
            <a:ext cx="8345488" cy="73183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47888"/>
      </p:ext>
    </p:extLst>
  </p:cSld>
  <p:clrMapOvr>
    <a:masterClrMapping/>
  </p:clrMapOvr>
  <p:transition xmlns:p14="http://schemas.microsoft.com/office/powerpoint/2010/main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66" y="341313"/>
            <a:ext cx="8345488" cy="73183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75238" y="1385209"/>
            <a:ext cx="2680702" cy="285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218265" y="1385209"/>
            <a:ext cx="2696002" cy="285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6083649" y="1379565"/>
            <a:ext cx="2681887" cy="285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96729"/>
      </p:ext>
    </p:extLst>
  </p:cSld>
  <p:clrMapOvr>
    <a:masterClrMapping/>
  </p:clrMapOvr>
  <p:transition xmlns:p14="http://schemas.microsoft.com/office/powerpoint/2010/main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85116" y="1622395"/>
            <a:ext cx="2318564" cy="2318564"/>
          </a:xfrm>
          <a:prstGeom prst="ellipse">
            <a:avLst/>
          </a:prstGeom>
          <a:solidFill>
            <a:srgbClr val="32B2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5" name="Oval 4"/>
          <p:cNvSpPr/>
          <p:nvPr/>
        </p:nvSpPr>
        <p:spPr>
          <a:xfrm>
            <a:off x="3423230" y="1622395"/>
            <a:ext cx="2318564" cy="2318564"/>
          </a:xfrm>
          <a:prstGeom prst="ellipse">
            <a:avLst/>
          </a:prstGeom>
          <a:solidFill>
            <a:srgbClr val="21479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764271" y="1622395"/>
            <a:ext cx="2318564" cy="2318564"/>
          </a:xfrm>
          <a:prstGeom prst="ellipse">
            <a:avLst/>
          </a:prstGeom>
          <a:solidFill>
            <a:srgbClr val="57B74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3436444" y="279819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8" name="Picture Placeholder 5"/>
          <p:cNvSpPr txBox="1">
            <a:spLocks/>
          </p:cNvSpPr>
          <p:nvPr/>
        </p:nvSpPr>
        <p:spPr>
          <a:xfrm>
            <a:off x="1520825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kern="120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Icon</a:t>
            </a:r>
            <a:endParaRPr lang="en-US" dirty="0"/>
          </a:p>
        </p:txBody>
      </p:sp>
      <p:sp>
        <p:nvSpPr>
          <p:cNvPr id="9" name="Picture Placeholder 5"/>
          <p:cNvSpPr txBox="1">
            <a:spLocks/>
          </p:cNvSpPr>
          <p:nvPr/>
        </p:nvSpPr>
        <p:spPr>
          <a:xfrm>
            <a:off x="4202870" y="215280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kern="120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Icon</a:t>
            </a:r>
            <a:endParaRPr lang="en-US" dirty="0"/>
          </a:p>
        </p:txBody>
      </p:sp>
      <p:sp>
        <p:nvSpPr>
          <p:cNvPr id="10" name="Picture Placeholder 5"/>
          <p:cNvSpPr txBox="1">
            <a:spLocks/>
          </p:cNvSpPr>
          <p:nvPr/>
        </p:nvSpPr>
        <p:spPr>
          <a:xfrm>
            <a:off x="6841860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kern="120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Icon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777485" y="2800142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049996" y="2778758"/>
            <a:ext cx="2292136" cy="603661"/>
          </a:xfrm>
          <a:prstGeom prst="rect">
            <a:avLst/>
          </a:prstGeom>
        </p:spPr>
        <p:txBody>
          <a:bodyPr wrap="square" lIns="91420" tIns="45710" rIns="91420" bIns="45710" anchor="ctr" anchorCtr="0">
            <a:noAutofit/>
          </a:bodyPr>
          <a:lstStyle>
            <a:lvl1pPr marL="0" indent="0" algn="ctr" defTabSz="603575" rtl="0"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2000" b="0" i="0" kern="1200" baseline="0">
                <a:solidFill>
                  <a:srgbClr val="FFFFFF"/>
                </a:solidFill>
                <a:latin typeface="+mn-lt"/>
                <a:ea typeface="ＭＳ Ｐゴシック" charset="0"/>
                <a:cs typeface="CiscoSans ExtraLight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None/>
              <a:defRPr lang="en-US" sz="1100" b="0" i="0" kern="1200">
                <a:solidFill>
                  <a:srgbClr val="FFFFFF"/>
                </a:solidFill>
                <a:latin typeface="CiscoSans ExtraLight"/>
                <a:ea typeface="ＭＳ Ｐゴシック" charset="0"/>
                <a:cs typeface="CiscoSans ExtraLight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itchFamily="34" charset="0"/>
              <a:buNone/>
              <a:defRPr lang="en-US" sz="1100" b="0" i="0" kern="1200">
                <a:solidFill>
                  <a:srgbClr val="FFFFFF"/>
                </a:solidFill>
                <a:latin typeface="CiscoSans ExtraLight"/>
                <a:ea typeface="ＭＳ Ｐゴシック" charset="0"/>
                <a:cs typeface="CiscoSans ExtraLight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itchFamily="34" charset="0"/>
              <a:buNone/>
              <a:defRPr lang="en-US" sz="1100" b="0" i="0" kern="1200">
                <a:solidFill>
                  <a:srgbClr val="FFFFFF"/>
                </a:solidFill>
                <a:latin typeface="CiscoSans ExtraLight"/>
                <a:ea typeface="ＭＳ Ｐゴシック" charset="0"/>
                <a:cs typeface="CiscoSans ExtraLight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pitchFamily="34" charset="0"/>
              <a:buNone/>
              <a:defRPr lang="en-US" sz="1100" b="0" i="0" kern="1200">
                <a:solidFill>
                  <a:srgbClr val="FFFFFF"/>
                </a:solidFill>
                <a:latin typeface="CiscoSans ExtraLight"/>
                <a:ea typeface="ＭＳ Ｐゴシック" charset="0"/>
                <a:cs typeface="CiscoSans ExtraLight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Text Goes Here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45359598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37910" y="1256705"/>
            <a:ext cx="2483114" cy="2483114"/>
          </a:xfrm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380027" y="1256705"/>
            <a:ext cx="2483114" cy="2483114"/>
          </a:xfrm>
        </p:spPr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312116" y="1256705"/>
            <a:ext cx="2483114" cy="2483114"/>
          </a:xfrm>
        </p:spPr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03280"/>
      </p:ext>
    </p:extLst>
  </p:cSld>
  <p:clrMapOvr>
    <a:masterClrMapping/>
  </p:clrMapOvr>
  <p:transition xmlns:p14="http://schemas.microsoft.com/office/powerpoint/2010/main"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4915" y="1861788"/>
            <a:ext cx="7417435" cy="6540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i="0" baseline="0"/>
            </a:lvl1pPr>
          </a:lstStyle>
          <a:p>
            <a:pPr lvl="0"/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284647" y="1268027"/>
            <a:ext cx="7417703" cy="5900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200" b="0" i="0" spc="0" baseline="0">
                <a:solidFill>
                  <a:schemeClr val="bg1">
                    <a:lumMod val="50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 smtClean="0"/>
              <a:t>Presentation Title Goes Here</a:t>
            </a:r>
            <a:endParaRPr lang="en-US" dirty="0"/>
          </a:p>
        </p:txBody>
      </p:sp>
      <p:sp>
        <p:nvSpPr>
          <p:cNvPr id="15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719313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7736573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9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0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0684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</p:spPr>
        <p:txBody>
          <a:bodyPr/>
          <a:lstStyle/>
          <a:p>
            <a:r>
              <a:rPr lang="en-US" dirty="0" smtClean="0"/>
              <a:t>Section Title Goes Here</a:t>
            </a:r>
            <a:br>
              <a:rPr lang="en-US" dirty="0" smtClean="0"/>
            </a:br>
            <a:r>
              <a:rPr lang="en-US" sz="3200" dirty="0" smtClean="0"/>
              <a:t>Subhead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4668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11254"/>
      </p:ext>
    </p:extLst>
  </p:cSld>
  <p:clrMapOvr>
    <a:masterClrMapping/>
  </p:clrMapOvr>
  <p:transition xmlns:p14="http://schemas.microsoft.com/office/powerpoint/2010/main"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21326"/>
      </p:ext>
    </p:extLst>
  </p:cSld>
  <p:clrMapOvr>
    <a:masterClrMapping/>
  </p:clrMapOvr>
  <p:transition xmlns:p14="http://schemas.microsoft.com/office/powerpoint/2010/main"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82290"/>
      </p:ext>
    </p:extLst>
  </p:cSld>
  <p:clrMapOvr>
    <a:masterClrMapping/>
  </p:clrMapOvr>
  <p:transition xmlns:p14="http://schemas.microsoft.com/office/powerpoint/2010/main"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19987"/>
      </p:ext>
    </p:extLst>
  </p:cSld>
  <p:clrMapOvr>
    <a:masterClrMapping/>
  </p:clrMapOvr>
  <p:transition xmlns:p14="http://schemas.microsoft.com/office/powerpoint/2010/main"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246213"/>
      </p:ext>
    </p:extLst>
  </p:cSld>
  <p:clrMapOvr>
    <a:masterClrMapping/>
  </p:clrMapOvr>
  <p:transition xmlns:p14="http://schemas.microsoft.com/office/powerpoint/2010/main"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95771"/>
      </p:ext>
    </p:extLst>
  </p:cSld>
  <p:clrMapOvr>
    <a:masterClrMapping/>
  </p:clrMapOvr>
  <p:transition xmlns:p14="http://schemas.microsoft.com/office/powerpoint/2010/main" spd="med">
    <p:fade/>
  </p:transition>
</p:sld>
</file>

<file path=ppt/theme/theme1.xml><?xml version="1.0" encoding="utf-8"?>
<a:theme xmlns:a="http://schemas.openxmlformats.org/drawingml/2006/main" name="Presentation1">
  <a:themeElements>
    <a:clrScheme name="Cisco Blue">
      <a:dk1>
        <a:srgbClr val="676767"/>
      </a:dk1>
      <a:lt1>
        <a:srgbClr val="FFFFFF"/>
      </a:lt1>
      <a:dk2>
        <a:srgbClr val="2968AF"/>
      </a:dk2>
      <a:lt2>
        <a:srgbClr val="FFFFFF"/>
      </a:lt2>
      <a:accent1>
        <a:srgbClr val="214794"/>
      </a:accent1>
      <a:accent2>
        <a:srgbClr val="8EBCDC"/>
      </a:accent2>
      <a:accent3>
        <a:srgbClr val="676767"/>
      </a:accent3>
      <a:accent4>
        <a:srgbClr val="57B74E"/>
      </a:accent4>
      <a:accent5>
        <a:srgbClr val="32B2DF"/>
      </a:accent5>
      <a:accent6>
        <a:srgbClr val="0D868E"/>
      </a:accent6>
      <a:hlink>
        <a:srgbClr val="2BA2D7"/>
      </a:hlink>
      <a:folHlink>
        <a:srgbClr val="2968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Presentation1.potx</Template>
  <TotalTime>7982</TotalTime>
  <Words>38</Words>
  <Application>Microsoft Macintosh PowerPoint</Application>
  <PresentationFormat>On-screen Show (16:9)</PresentationFormat>
  <Paragraphs>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Presentation1</vt:lpstr>
      <vt:lpstr>Presentation Title Goes Here</vt:lpstr>
      <vt:lpstr>Presentation Title Goes Here</vt:lpstr>
      <vt:lpstr>Section Title Goes Here Subhead goes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NDS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Mitesh Gohil</dc:creator>
  <cp:lastModifiedBy>Linda Archer</cp:lastModifiedBy>
  <cp:revision>306</cp:revision>
  <dcterms:created xsi:type="dcterms:W3CDTF">2014-07-09T19:55:36Z</dcterms:created>
  <dcterms:modified xsi:type="dcterms:W3CDTF">2015-08-27T19:04:42Z</dcterms:modified>
</cp:coreProperties>
</file>